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5" name="Shape 1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7" name="Shape 1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1" name="Shape 13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8" name="Shape 1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SzPct val="100000"/>
              <a:defRPr b="1" sz="4800"/>
            </a:lvl1pPr>
            <a:lvl2pPr indent="304800">
              <a:buSzPct val="100000"/>
              <a:defRPr b="1" sz="4800"/>
            </a:lvl2pPr>
            <a:lvl3pPr indent="304800">
              <a:buSzPct val="100000"/>
              <a:defRPr b="1" sz="4800"/>
            </a:lvl3pPr>
            <a:lvl4pPr indent="304800">
              <a:buSzPct val="100000"/>
              <a:defRPr b="1" sz="4800"/>
            </a:lvl4pPr>
            <a:lvl5pPr indent="304800">
              <a:buSzPct val="100000"/>
              <a:defRPr b="1" sz="4800"/>
            </a:lvl5pPr>
            <a:lvl6pPr indent="304800">
              <a:buSzPct val="100000"/>
              <a:defRPr b="1" sz="4800"/>
            </a:lvl6pPr>
            <a:lvl7pPr indent="304800">
              <a:buSzPct val="100000"/>
              <a:defRPr b="1" sz="4800"/>
            </a:lvl7pPr>
            <a:lvl8pPr indent="304800">
              <a:buSzPct val="100000"/>
              <a:defRPr b="1" sz="4800"/>
            </a:lvl8pPr>
            <a:lvl9pPr indent="304800">
              <a:buSzPct val="100000"/>
              <a:defRPr b="1" sz="48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buClr>
                <a:srgbClr val="FFFFFF"/>
              </a:buClr>
              <a:buNone/>
              <a:defRPr>
                <a:solidFill>
                  <a:srgbClr val="FFFFFF"/>
                </a:solidFill>
              </a:defRPr>
            </a:lvl1pPr>
            <a:lvl2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2pPr>
            <a:lvl3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3pPr>
            <a:lvl4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4pPr>
            <a:lvl5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5pPr>
            <a:lvl6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6pPr>
            <a:lvl7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7pPr>
            <a:lvl8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8pPr>
            <a:lvl9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" name="Shape 15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6" name="Shape 16"/>
          <p:cNvSpPr/>
          <p:nvPr/>
        </p:nvSpPr>
        <p:spPr>
          <a:xfrm>
            <a:off y="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7" name="Shape 17"/>
          <p:cNvSpPr/>
          <p:nvPr/>
        </p:nvSpPr>
        <p:spPr>
          <a:xfrm>
            <a:off y="1916906" x="3175"/>
            <a:ext cy="611981" cx="635000"/>
          </a:xfrm>
          <a:custGeom>
            <a:pathLst>
              <a:path w="400" extrusionOk="0" h="514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8" name="Shape 18"/>
          <p:cNvSpPr/>
          <p:nvPr/>
        </p:nvSpPr>
        <p:spPr>
          <a:xfrm>
            <a:off y="1307306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9" name="Shape 19"/>
          <p:cNvSpPr/>
          <p:nvPr/>
        </p:nvSpPr>
        <p:spPr>
          <a:xfrm>
            <a:off y="1307306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0" name="Shape 20"/>
          <p:cNvSpPr/>
          <p:nvPr/>
        </p:nvSpPr>
        <p:spPr>
          <a:xfrm>
            <a:off y="3226593" x="152400"/>
            <a:ext cy="609600" cx="1317625"/>
          </a:xfrm>
          <a:custGeom>
            <a:pathLst>
              <a:path w="830" extrusionOk="0" h="512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1" name="Shape 21"/>
          <p:cNvSpPr/>
          <p:nvPr/>
        </p:nvSpPr>
        <p:spPr>
          <a:xfrm>
            <a:off y="2614612" x="152400"/>
            <a:ext cy="611981" cx="1317625"/>
          </a:xfrm>
          <a:custGeom>
            <a:pathLst>
              <a:path w="830" extrusionOk="0" h="514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2" name="Shape 22"/>
          <p:cNvSpPr/>
          <p:nvPr/>
        </p:nvSpPr>
        <p:spPr>
          <a:xfrm>
            <a:off y="2614612" x="984250"/>
            <a:ext cy="611981" cx="1322387"/>
          </a:xfrm>
          <a:custGeom>
            <a:pathLst>
              <a:path w="833" extrusionOk="0" h="514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3" name="Shape 23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4" name="Shape 24"/>
          <p:cNvSpPr/>
          <p:nvPr/>
        </p:nvSpPr>
        <p:spPr>
          <a:xfrm>
            <a:off y="4533900" x="984250"/>
            <a:ext cy="609600" cx="1322387"/>
          </a:xfrm>
          <a:custGeom>
            <a:pathLst>
              <a:path w="833" extrusionOk="0" h="512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5" name="Shape 25"/>
          <p:cNvSpPr/>
          <p:nvPr/>
        </p:nvSpPr>
        <p:spPr>
          <a:xfrm>
            <a:off y="3924300" x="984250"/>
            <a:ext cy="609600" cx="1322387"/>
          </a:xfrm>
          <a:custGeom>
            <a:pathLst>
              <a:path w="833" extrusionOk="0" h="512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6" name="Shape 26"/>
          <p:cNvSpPr/>
          <p:nvPr/>
        </p:nvSpPr>
        <p:spPr>
          <a:xfrm>
            <a:off y="3924300" x="1820863"/>
            <a:ext cy="609600" cx="1317625"/>
          </a:xfrm>
          <a:custGeom>
            <a:pathLst>
              <a:path w="830" extrusionOk="0" h="512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7" name="Shape 27"/>
          <p:cNvSpPr/>
          <p:nvPr/>
        </p:nvSpPr>
        <p:spPr>
          <a:xfrm>
            <a:off y="6096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8" name="Shape 28"/>
          <p:cNvSpPr/>
          <p:nvPr/>
        </p:nvSpPr>
        <p:spPr>
          <a:xfrm>
            <a:off y="1916906" x="152400"/>
            <a:ext cy="611981" cx="1317625"/>
          </a:xfrm>
          <a:custGeom>
            <a:pathLst>
              <a:path w="830" extrusionOk="0" h="514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9" name="Shape 29"/>
          <p:cNvSpPr/>
          <p:nvPr/>
        </p:nvSpPr>
        <p:spPr>
          <a:xfrm>
            <a:off y="3226593" x="984250"/>
            <a:ext cy="609600" cx="1322387"/>
          </a:xfrm>
          <a:custGeom>
            <a:pathLst>
              <a:path w="833" extrusionOk="0" h="512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1" name="Shape 31"/>
          <p:cNvSpPr/>
          <p:nvPr/>
        </p:nvSpPr>
        <p:spPr>
          <a:xfrm>
            <a:off y="4533900" x="1820863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2" name="Shape 32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3" name="Shape 33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4" name="Shape 34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5" name="Shape 35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6" name="Shape 36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7" name="Shape 37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8" name="Shape 38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9" name="Shape 39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0" name="Shape 40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1" name="Shape 41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6" name="Shape 46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7" name="Shape 47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8" name="Shape 48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200150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y="1200150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53" name="Shape 5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4" name="Shape 5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5" name="Shape 5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6" name="Shape 5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9" name="Shape 5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0" name="Shape 6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1" name="Shape 6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2" name="Shape 6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3" name="Shape 6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4" name="Shape 6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5" name="Shape 6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6" name="Shape 6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y="3320653" x="1574800"/>
            <a:ext cy="5133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14300" marL="0">
              <a:buSzPct val="100000"/>
              <a:buNone/>
              <a:defRPr sz="1800"/>
            </a:lvl1pPr>
          </a:lstStyle>
          <a:p/>
        </p:txBody>
      </p:sp>
      <p:sp>
        <p:nvSpPr>
          <p:cNvPr id="69" name="Shape 6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0" name="Shape 7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1" name="Shape 7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2" name="Shape 7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3" name="Shape 7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4" name="Shape 7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5" name="Shape 7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6" name="Shape 7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%" r="100%"/>
          </a:path>
          <a:tileRect b="-100%" l="-100%"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lt1"/>
              </a:buClr>
              <a:buSzPct val="100000"/>
              <a:defRPr sz="3200">
                <a:solidFill>
                  <a:schemeClr val="lt1"/>
                </a:solidFill>
              </a:defRPr>
            </a:lvl1pPr>
            <a:lvl2pPr indent="-107950" marL="742950">
              <a:spcBef>
                <a:spcPts val="560"/>
              </a:spcBef>
              <a:buClr>
                <a:schemeClr val="lt1"/>
              </a:buClr>
              <a:buSzPct val="100000"/>
              <a:defRPr sz="2800">
                <a:solidFill>
                  <a:schemeClr val="lt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indent="-101600" marL="1600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4pPr>
            <a:lvl5pPr indent="-101600" marL="20574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5pPr>
            <a:lvl6pPr indent="-101600" marL="25146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6pPr>
            <a:lvl7pPr indent="-101600" marL="29718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7pPr>
            <a:lvl8pPr indent="-101600" marL="34290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8pPr>
            <a:lvl9pPr indent="-101600" marL="3886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8" name="Shape 8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9" name="Shape 9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0" name="Shape 10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1" name="Shape 11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y="1387450" x="3362775"/>
            <a:ext cy="1075199" cx="22292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FF00"/>
                </a:solidFill>
              </a:rPr>
              <a:t>La Casa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y="2795511" x="3096423"/>
            <a:ext cy="183600" cx="1783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By : Jorge Espino</a:t>
            </a:r>
          </a:p>
        </p:txBody>
      </p:sp>
      <p:sp>
        <p:nvSpPr>
          <p:cNvPr id="81" name="Shape 81"/>
          <p:cNvSpPr/>
          <p:nvPr/>
        </p:nvSpPr>
        <p:spPr>
          <a:xfrm>
            <a:off y="2795498" x="4620825"/>
            <a:ext cy="2348001" cx="44755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A9999"/>
        </a:solidFill>
      </p:bgPr>
    </p:bg>
    <p:spTree>
      <p:nvGrpSpPr>
        <p:cNvPr id="141" name="Shape 1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2" name="Shape 142"/>
          <p:cNvSpPr txBox="1"/>
          <p:nvPr>
            <p:ph type="ctrTitle"/>
          </p:nvPr>
        </p:nvSpPr>
        <p:spPr>
          <a:xfrm>
            <a:off y="6" x="0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jardin</a:t>
            </a:r>
          </a:p>
        </p:txBody>
      </p:sp>
      <p:sp>
        <p:nvSpPr>
          <p:cNvPr id="143" name="Shape 143"/>
          <p:cNvSpPr txBox="1"/>
          <p:nvPr>
            <p:ph idx="1" type="subTitle"/>
          </p:nvPr>
        </p:nvSpPr>
        <p:spPr>
          <a:xfrm flipH="1">
            <a:off y="1943925" x="100"/>
            <a:ext cy="3199499" cx="2870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El jardin es muy grande, moderno y bello.</a:t>
            </a:r>
          </a:p>
        </p:txBody>
      </p:sp>
      <p:sp>
        <p:nvSpPr>
          <p:cNvPr id="144" name="Shape 144"/>
          <p:cNvSpPr/>
          <p:nvPr/>
        </p:nvSpPr>
        <p:spPr>
          <a:xfrm>
            <a:off y="2095500" x="2938200"/>
            <a:ext cy="3048000" cx="6205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1C232"/>
        </a:solidFill>
      </p:bgPr>
    </p:bg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type="ctrTitle"/>
          </p:nvPr>
        </p:nvSpPr>
        <p:spPr>
          <a:xfrm>
            <a:off y="503750" x="1997075"/>
            <a:ext cy="750899" cx="36318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Mansion</a:t>
            </a:r>
          </a:p>
        </p:txBody>
      </p:sp>
      <p:sp>
        <p:nvSpPr>
          <p:cNvPr id="87" name="Shape 87"/>
          <p:cNvSpPr txBox="1"/>
          <p:nvPr>
            <p:ph idx="1" type="subTitle"/>
          </p:nvPr>
        </p:nvSpPr>
        <p:spPr>
          <a:xfrm>
            <a:off y="1655000" x="296550"/>
            <a:ext cy="2151000" cx="4557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mansion. La Mansion es muy grande.Es muy bonita.</a:t>
            </a:r>
          </a:p>
        </p:txBody>
      </p:sp>
      <p:sp>
        <p:nvSpPr>
          <p:cNvPr id="88" name="Shape 88"/>
          <p:cNvSpPr/>
          <p:nvPr/>
        </p:nvSpPr>
        <p:spPr>
          <a:xfrm>
            <a:off y="1563575" x="5138175"/>
            <a:ext cy="2983900" cx="35401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41B47"/>
        </a:solidFill>
      </p:bgPr>
    </p:bg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type="ctrTitle"/>
          </p:nvPr>
        </p:nvSpPr>
        <p:spPr>
          <a:xfrm>
            <a:off y="477048" x="933100"/>
            <a:ext cy="959999" cx="74649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cocina</a:t>
            </a:r>
          </a:p>
        </p:txBody>
      </p:sp>
      <p:sp>
        <p:nvSpPr>
          <p:cNvPr id="94" name="Shape 94"/>
          <p:cNvSpPr txBox="1"/>
          <p:nvPr>
            <p:ph idx="1" type="subTitle"/>
          </p:nvPr>
        </p:nvSpPr>
        <p:spPr>
          <a:xfrm>
            <a:off y="2242900" x="383100"/>
            <a:ext cy="1855800" cx="3044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La cocina es bonita y magnífica.       </a:t>
            </a:r>
          </a:p>
        </p:txBody>
      </p:sp>
      <p:sp>
        <p:nvSpPr>
          <p:cNvPr id="95" name="Shape 95"/>
          <p:cNvSpPr/>
          <p:nvPr/>
        </p:nvSpPr>
        <p:spPr>
          <a:xfrm>
            <a:off y="1759475" x="3686725"/>
            <a:ext cy="2699200" cx="44817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 txBox="1"/>
          <p:nvPr>
            <p:ph type="ctrTitle"/>
          </p:nvPr>
        </p:nvSpPr>
        <p:spPr>
          <a:xfrm>
            <a:off y="388000" x="496825"/>
            <a:ext cy="755100" cx="35471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bano</a:t>
            </a:r>
          </a:p>
        </p:txBody>
      </p:sp>
      <p:sp>
        <p:nvSpPr>
          <p:cNvPr id="101" name="Shape 101"/>
          <p:cNvSpPr txBox="1"/>
          <p:nvPr>
            <p:ph idx="1" type="subTitle"/>
          </p:nvPr>
        </p:nvSpPr>
        <p:spPr>
          <a:xfrm>
            <a:off y="2051475" x="737225"/>
            <a:ext cy="1699800" cx="3195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El bano es muy bello y grande.</a:t>
            </a:r>
          </a:p>
        </p:txBody>
      </p:sp>
      <p:sp>
        <p:nvSpPr>
          <p:cNvPr id="102" name="Shape 102"/>
          <p:cNvSpPr/>
          <p:nvPr/>
        </p:nvSpPr>
        <p:spPr>
          <a:xfrm>
            <a:off y="1690700" x="4911425"/>
            <a:ext cy="2956274" cx="43078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8761D"/>
        </a:solidFill>
      </p:bgPr>
    </p:bg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type="ctrTitle"/>
          </p:nvPr>
        </p:nvSpPr>
        <p:spPr>
          <a:xfrm>
            <a:off y="200500" x="924200"/>
            <a:ext cy="871800" cx="36363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comedor</a:t>
            </a:r>
          </a:p>
        </p:txBody>
      </p:sp>
      <p:sp>
        <p:nvSpPr>
          <p:cNvPr id="108" name="Shape 108"/>
          <p:cNvSpPr txBox="1"/>
          <p:nvPr>
            <p:ph idx="1" type="subTitle"/>
          </p:nvPr>
        </p:nvSpPr>
        <p:spPr>
          <a:xfrm>
            <a:off y="1615175" x="243075"/>
            <a:ext cy="3440400" cx="3769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El comedor es muy bello y fabuloso.   </a:t>
            </a:r>
          </a:p>
        </p:txBody>
      </p:sp>
      <p:sp>
        <p:nvSpPr>
          <p:cNvPr id="109" name="Shape 109"/>
          <p:cNvSpPr/>
          <p:nvPr/>
        </p:nvSpPr>
        <p:spPr>
          <a:xfrm>
            <a:off y="1892775" x="4136025"/>
            <a:ext cy="3250725" cx="50079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5B0F00"/>
        </a:solidFill>
      </p:bgPr>
    </p:bg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type="ctrTitle"/>
          </p:nvPr>
        </p:nvSpPr>
        <p:spPr>
          <a:xfrm>
            <a:off y="80850" x="38275"/>
            <a:ext cy="1102500" cx="2879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cuarto</a:t>
            </a:r>
          </a:p>
        </p:txBody>
      </p:sp>
      <p:sp>
        <p:nvSpPr>
          <p:cNvPr id="115" name="Shape 115"/>
          <p:cNvSpPr txBox="1"/>
          <p:nvPr>
            <p:ph idx="1" type="subTitle"/>
          </p:nvPr>
        </p:nvSpPr>
        <p:spPr>
          <a:xfrm>
            <a:off y="1475950" x="0"/>
            <a:ext cy="3565200" cx="3429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6B26B"/>
                </a:solidFill>
              </a:rPr>
              <a:t>El</a:t>
            </a:r>
            <a:r>
              <a:rPr lang="en"/>
              <a:t> </a:t>
            </a:r>
            <a:r>
              <a:rPr lang="en">
                <a:solidFill>
                  <a:srgbClr val="0000FF"/>
                </a:solidFill>
              </a:rPr>
              <a:t>cuarto</a:t>
            </a:r>
            <a:r>
              <a:rPr lang="en"/>
              <a:t> </a:t>
            </a:r>
            <a:r>
              <a:rPr lang="en">
                <a:solidFill>
                  <a:srgbClr val="FF0000"/>
                </a:solidFill>
              </a:rPr>
              <a:t>es </a:t>
            </a:r>
            <a:r>
              <a:rPr lang="en"/>
              <a:t>impresionante y grande.</a:t>
            </a:r>
          </a:p>
        </p:txBody>
      </p:sp>
      <p:sp>
        <p:nvSpPr>
          <p:cNvPr id="116" name="Shape 116"/>
          <p:cNvSpPr/>
          <p:nvPr/>
        </p:nvSpPr>
        <p:spPr>
          <a:xfrm>
            <a:off y="1475950" x="3429000"/>
            <a:ext cy="3667125" cx="5715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1" name="Shape 121"/>
          <p:cNvSpPr txBox="1"/>
          <p:nvPr>
            <p:ph type="ctrTitle"/>
          </p:nvPr>
        </p:nvSpPr>
        <p:spPr>
          <a:xfrm>
            <a:off y="218000" x="383925"/>
            <a:ext cy="1115699" cx="46046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j</a:t>
            </a:r>
            <a:r>
              <a:rPr lang="en">
                <a:solidFill>
                  <a:schemeClr val="dk1"/>
                </a:solidFill>
              </a:rPr>
              <a:t>La sala </a:t>
            </a:r>
            <a:r>
              <a:rPr lang="en"/>
              <a:t>jh</a:t>
            </a:r>
          </a:p>
        </p:txBody>
      </p:sp>
      <p:sp>
        <p:nvSpPr>
          <p:cNvPr id="122" name="Shape 122"/>
          <p:cNvSpPr txBox="1"/>
          <p:nvPr>
            <p:ph idx="1" type="subTitle"/>
          </p:nvPr>
        </p:nvSpPr>
        <p:spPr>
          <a:xfrm>
            <a:off y="1881950" x="299300"/>
            <a:ext cy="3099900" cx="3646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Clr>
                <a:srgbClr val="000000"/>
              </a:buClr>
              <a:buSzPct val="34375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La sala es muy bonita</a:t>
            </a:r>
            <a:r>
              <a:rPr lang="en"/>
              <a:t> </a:t>
            </a:r>
            <a:r>
              <a:rPr lang="en">
                <a:solidFill>
                  <a:schemeClr val="dk1"/>
                </a:solidFill>
              </a:rPr>
              <a:t>y grande.</a:t>
            </a:r>
          </a:p>
          <a:p>
            <a:r>
              <a:t/>
            </a:r>
          </a:p>
        </p:txBody>
      </p:sp>
      <p:sp>
        <p:nvSpPr>
          <p:cNvPr id="123" name="Shape 123"/>
          <p:cNvSpPr/>
          <p:nvPr/>
        </p:nvSpPr>
        <p:spPr>
          <a:xfrm>
            <a:off y="2104750" x="3990475"/>
            <a:ext cy="2974150" cx="51535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 txBox="1"/>
          <p:nvPr>
            <p:ph type="ctrTitle"/>
          </p:nvPr>
        </p:nvSpPr>
        <p:spPr>
          <a:xfrm>
            <a:off y="89756" x="12732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6AA84F"/>
                </a:solidFill>
              </a:rPr>
              <a:t>El patio</a:t>
            </a:r>
          </a:p>
        </p:txBody>
      </p:sp>
      <p:sp>
        <p:nvSpPr>
          <p:cNvPr id="129" name="Shape 129"/>
          <p:cNvSpPr txBox="1"/>
          <p:nvPr>
            <p:ph idx="1" type="subTitle"/>
          </p:nvPr>
        </p:nvSpPr>
        <p:spPr>
          <a:xfrm>
            <a:off y="1628550" x="82800"/>
            <a:ext cy="3432899" cx="5559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FF"/>
                </a:solidFill>
              </a:rPr>
              <a:t>El patio es muy lujoso y magnífico.</a:t>
            </a:r>
          </a:p>
        </p:txBody>
      </p:sp>
      <p:sp>
        <p:nvSpPr>
          <p:cNvPr id="130" name="Shape 130"/>
          <p:cNvSpPr/>
          <p:nvPr/>
        </p:nvSpPr>
        <p:spPr>
          <a:xfrm>
            <a:off y="1430075" x="5716775"/>
            <a:ext cy="3631375" cx="34272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134" name="Shape 1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5" name="Shape 135"/>
          <p:cNvSpPr txBox="1"/>
          <p:nvPr>
            <p:ph type="ctrTitle"/>
          </p:nvPr>
        </p:nvSpPr>
        <p:spPr>
          <a:xfrm>
            <a:off y="6" x="0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garaje</a:t>
            </a:r>
          </a:p>
        </p:txBody>
      </p:sp>
      <p:sp>
        <p:nvSpPr>
          <p:cNvPr id="136" name="Shape 136"/>
          <p:cNvSpPr txBox="1"/>
          <p:nvPr>
            <p:ph idx="1" type="subTitle"/>
          </p:nvPr>
        </p:nvSpPr>
        <p:spPr>
          <a:xfrm>
            <a:off y="1362037" x="0"/>
            <a:ext cy="3781499" cx="4105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El garaje es muy grande,increible y magnifico.</a:t>
            </a:r>
          </a:p>
        </p:txBody>
      </p:sp>
      <p:sp>
        <p:nvSpPr>
          <p:cNvPr id="137" name="Shape 137"/>
          <p:cNvSpPr/>
          <p:nvPr/>
        </p:nvSpPr>
        <p:spPr>
          <a:xfrm>
            <a:off y="1362075" x="4105600"/>
            <a:ext cy="3781425" cx="50006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ste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